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58" r:id="rId4"/>
    <p:sldId id="267" r:id="rId5"/>
    <p:sldId id="259" r:id="rId6"/>
    <p:sldId id="268" r:id="rId7"/>
    <p:sldId id="270" r:id="rId8"/>
    <p:sldId id="261" r:id="rId9"/>
    <p:sldId id="271" r:id="rId10"/>
    <p:sldId id="272" r:id="rId11"/>
    <p:sldId id="269" r:id="rId12"/>
    <p:sldId id="273" r:id="rId13"/>
    <p:sldId id="275" r:id="rId14"/>
    <p:sldId id="274" r:id="rId15"/>
    <p:sldId id="262" r:id="rId16"/>
    <p:sldId id="264" r:id="rId17"/>
    <p:sldId id="265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3703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单击此处编辑母版标题样式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单击此处编辑母版副标题样式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单击此处编辑母版文本样式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单击此处编辑母版标题样式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单击此处编辑母版文本样式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E1F"/>
            </a:gs>
            <a:gs pos="51000">
              <a:srgbClr val="00162E"/>
            </a:gs>
            <a:gs pos="100000">
              <a:srgbClr val="010E1E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yqy.net/blog/dive-into-react-fiber/#articleHeader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ZCuYPiU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react-in-depth/in-depth-explanation-of-state-and-props-update-in-react-51ab94563311" TargetMode="External"/><Relationship Id="rId11" Type="http://schemas.openxmlformats.org/officeDocument/2006/relationships/hyperlink" Target="https://github.com/hushicai/hushicai.github.io/issues/41" TargetMode="External"/><Relationship Id="rId5" Type="http://schemas.openxmlformats.org/officeDocument/2006/relationships/hyperlink" Target="https://medium.com/react-in-depth/the-how-and-why-on-reacts-usage-of-linked-list-in-fiber-67f1014d0eb7" TargetMode="External"/><Relationship Id="rId10" Type="http://schemas.openxmlformats.org/officeDocument/2006/relationships/hyperlink" Target="https://github.com/acdlite/react-fiber-architecture" TargetMode="External"/><Relationship Id="rId4" Type="http://schemas.openxmlformats.org/officeDocument/2006/relationships/hyperlink" Target="https://medium.com/react-in-depth/inside-fiber-in-depth-overview-of-the-new-reconciliation-algorithm-in-react-e1c04700ef6e" TargetMode="External"/><Relationship Id="rId9" Type="http://schemas.openxmlformats.org/officeDocument/2006/relationships/hyperlink" Target="https://mp.weixin.qq.com/s/dONYc-Y96baiXBXpwh1w3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648176" y="2073571"/>
            <a:ext cx="794824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2CC"/>
                </a:solidFill>
              </a:defRPr>
            </a:pPr>
            <a:r>
              <a:rPr dirty="0" err="1"/>
              <a:t>主题</a:t>
            </a:r>
            <a:r>
              <a:rPr dirty="0" err="1" smtClean="0"/>
              <a:t>：</a:t>
            </a:r>
            <a:r>
              <a:rPr lang="en-US" dirty="0" err="1" smtClean="0"/>
              <a:t>ReactFiber</a:t>
            </a:r>
            <a:r>
              <a:rPr lang="zh-CN" altLang="en-US" dirty="0" smtClean="0"/>
              <a:t>的一些理解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</a:t>
            </a:r>
            <a:r>
              <a:rPr lang="zh-CN" altLang="en-US" dirty="0" smtClean="0"/>
              <a:t>我们</a:t>
            </a:r>
            <a:r>
              <a:rPr lang="zh-CN" altLang="en-US" dirty="0"/>
              <a:t>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需要遍历</a:t>
            </a:r>
            <a:endParaRPr lang="en-US" altLang="zh-CN" dirty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02" y="2590803"/>
            <a:ext cx="413333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09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45" y="1816274"/>
            <a:ext cx="6018755" cy="5386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6274"/>
            <a:ext cx="5879525" cy="5151166"/>
          </a:xfrm>
          <a:prstGeom prst="rect">
            <a:avLst/>
          </a:prstGeom>
        </p:spPr>
      </p:pic>
      <p:sp>
        <p:nvSpPr>
          <p:cNvPr id="13" name="Shape 145"/>
          <p:cNvSpPr/>
          <p:nvPr/>
        </p:nvSpPr>
        <p:spPr>
          <a:xfrm>
            <a:off x="2778023" y="314977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结构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1433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046" y="0"/>
            <a:ext cx="8236954" cy="685800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45902" y="2073337"/>
            <a:ext cx="3194661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实现遍历</a:t>
            </a:r>
            <a:endParaRPr dirty="0"/>
          </a:p>
        </p:txBody>
      </p:sp>
      <p:sp>
        <p:nvSpPr>
          <p:cNvPr id="9" name="Shape 145"/>
          <p:cNvSpPr/>
          <p:nvPr/>
        </p:nvSpPr>
        <p:spPr>
          <a:xfrm>
            <a:off x="245901" y="3302975"/>
            <a:ext cx="319466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剩余问题：</a:t>
            </a:r>
            <a:r>
              <a:rPr lang="en-US" dirty="0" smtClean="0"/>
              <a:t>Fiber</a:t>
            </a:r>
            <a:r>
              <a:rPr lang="zh-CN" altLang="en-US" dirty="0" smtClean="0"/>
              <a:t>如何实现，任务中断，时间分片，任务可复用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2218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</a:t>
            </a:r>
            <a:r>
              <a:rPr lang="zh-CN" altLang="en-US" dirty="0" smtClean="0"/>
              <a:t>我们</a:t>
            </a:r>
            <a:r>
              <a:rPr lang="zh-CN" altLang="en-US" dirty="0"/>
              <a:t>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需要遍历</a:t>
            </a:r>
            <a:endParaRPr lang="en-US" altLang="zh-CN" dirty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02" y="2590803"/>
            <a:ext cx="413333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452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1" y="343285"/>
            <a:ext cx="6895238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256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2588481" y="1709128"/>
            <a:ext cx="679044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 b="1">
                <a:solidFill>
                  <a:srgbClr val="FFF2CC"/>
                </a:solidFill>
              </a:defRPr>
            </a:lvl1pPr>
          </a:lstStyle>
          <a:p>
            <a:r>
              <a:t>提出推论</a:t>
            </a:r>
          </a:p>
        </p:txBody>
      </p:sp>
      <p:pic>
        <p:nvPicPr>
          <p:cNvPr id="15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2794715" y="2975019"/>
            <a:ext cx="672277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dirty="0" err="1"/>
              <a:t>请求超时出错之后，fetch模块直接throw</a:t>
            </a:r>
            <a:r>
              <a:rPr dirty="0"/>
              <a:t> </a:t>
            </a:r>
            <a:r>
              <a:rPr dirty="0" err="1"/>
              <a:t>Error，被koa中间件捕捉，是不是用户之前请求的流程中某些变量没有回收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  <p:bldP spid="15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479" y="5689720"/>
            <a:ext cx="100584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217524" y="307323"/>
            <a:ext cx="7830357" cy="83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参考文档</a:t>
            </a: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2415364" y="2917618"/>
            <a:ext cx="6722772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medium.com/react-in-depth/inside-fiber-in-depth-overview-of-the-new-reconciliation-algorithm-in-react-e1c04700ef6e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5"/>
              </a:rPr>
              <a:t>https://</a:t>
            </a:r>
            <a:r>
              <a:rPr lang="en-US" altLang="zh-CN" sz="1400" dirty="0" smtClean="0">
                <a:hlinkClick r:id="rId5"/>
              </a:rPr>
              <a:t>medium.com/react-in-depth/the-how-and-why-on-reacts-usage-of-linked-list-in-fiber-67f1014d0eb7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6"/>
              </a:rPr>
              <a:t>https://</a:t>
            </a:r>
            <a:r>
              <a:rPr lang="en-US" altLang="zh-CN" sz="1400" dirty="0" smtClean="0">
                <a:hlinkClick r:id="rId6"/>
              </a:rPr>
              <a:t>medium.com/react-in-depth/in-depth-explanation-of-state-and-props-update-in-react-51ab94563311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7"/>
              </a:rPr>
              <a:t>https://</a:t>
            </a:r>
            <a:r>
              <a:rPr lang="en-US" altLang="zh-CN" sz="1400" dirty="0" smtClean="0">
                <a:hlinkClick r:id="rId7"/>
              </a:rPr>
              <a:t>www.youtube.com/watch?v=ZCuYPiUIONs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8"/>
              </a:rPr>
              <a:t>http://www.ayqy.net/blog/dive-into-react-fiber/#</a:t>
            </a:r>
            <a:r>
              <a:rPr lang="en-US" altLang="zh-CN" sz="1400" dirty="0" smtClean="0">
                <a:hlinkClick r:id="rId8"/>
              </a:rPr>
              <a:t>articleHeader1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9"/>
              </a:rPr>
              <a:t>https://mp.weixin.qq.com/s/dONYc-Y96baiXBXpwh1w3A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0"/>
              </a:rPr>
              <a:t>https://</a:t>
            </a:r>
            <a:r>
              <a:rPr lang="en-US" altLang="zh-CN" sz="1400" dirty="0" smtClean="0">
                <a:hlinkClick r:id="rId10"/>
              </a:rPr>
              <a:t>github.com/acdlite/react-fiber-architecture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1"/>
              </a:rPr>
              <a:t>https://github.com/hushicai/hushicai.github.io/issues/41</a:t>
            </a:r>
            <a:endParaRPr sz="1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180821" y="1697432"/>
            <a:ext cx="7830357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600" b="1">
                <a:solidFill>
                  <a:srgbClr val="FFF2CC"/>
                </a:solidFill>
              </a:defRPr>
            </a:lvl1pPr>
          </a:lstStyle>
          <a:p>
            <a:r>
              <a:t>谢谢！</a:t>
            </a:r>
          </a:p>
        </p:txBody>
      </p:sp>
      <p:pic>
        <p:nvPicPr>
          <p:cNvPr id="17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781823"/>
            <a:ext cx="12192000" cy="1076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641669" y="2132236"/>
            <a:ext cx="67904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ReactV15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V16</a:t>
            </a:r>
            <a:r>
              <a:rPr lang="zh-CN" altLang="en-US" dirty="0" smtClean="0"/>
              <a:t>区别</a:t>
            </a:r>
            <a:r>
              <a:rPr lang="en-US" altLang="zh-CN" dirty="0" smtClean="0"/>
              <a:t>,WHY</a:t>
            </a:r>
            <a:endParaRPr dirty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是什么</a:t>
            </a:r>
            <a:r>
              <a:rPr lang="zh-CN" altLang="en-US" dirty="0" smtClean="0"/>
              <a:t>，为什么这么设计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</a:t>
            </a:r>
            <a:r>
              <a:rPr lang="zh-CN" altLang="en-US" dirty="0" smtClean="0"/>
              <a:t>如何实现的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zh-CN" altLang="en-US" dirty="0" smtClean="0"/>
              <a:t>参考</a:t>
            </a:r>
            <a:r>
              <a:rPr lang="zh-CN" altLang="en-US" dirty="0" smtClean="0"/>
              <a:t>文档</a:t>
            </a:r>
            <a:endParaRPr dirty="0"/>
          </a:p>
        </p:txBody>
      </p:sp>
      <p:pic>
        <p:nvPicPr>
          <p:cNvPr id="14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概览</a:t>
            </a:r>
            <a:r>
              <a:rPr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0625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bldLvl="5" animBg="1" advAuto="0"/>
      <p:bldP spid="14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React</a:t>
            </a:r>
            <a:r>
              <a:rPr lang="zh-CN" altLang="en-US" dirty="0" smtClean="0"/>
              <a:t>大概分为两个阶段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调和</a:t>
            </a:r>
            <a:r>
              <a:rPr lang="zh-CN" altLang="en-US" dirty="0"/>
              <a:t>阶段</a:t>
            </a:r>
            <a:r>
              <a:rPr lang="en-US" altLang="zh-CN" dirty="0" smtClean="0"/>
              <a:t>(Reconciler):React</a:t>
            </a:r>
            <a:r>
              <a:rPr lang="zh-CN" altLang="en-US" dirty="0" smtClean="0"/>
              <a:t>自顶向下递归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遍历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React </a:t>
            </a:r>
            <a:r>
              <a:rPr lang="en-US" altLang="zh-CN" dirty="0" err="1" smtClean="0"/>
              <a:t>Tree,Diff</a:t>
            </a:r>
            <a:r>
              <a:rPr lang="zh-CN" altLang="en-US" dirty="0" smtClean="0"/>
              <a:t>阶段找到变更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放入更新队列</a:t>
            </a:r>
            <a:endParaRPr lang="zh-CN" altLang="en-US" dirty="0"/>
          </a:p>
        </p:txBody>
      </p:sp>
      <p:sp>
        <p:nvSpPr>
          <p:cNvPr id="11" name="Shape 156"/>
          <p:cNvSpPr/>
          <p:nvPr/>
        </p:nvSpPr>
        <p:spPr>
          <a:xfrm>
            <a:off x="3310370" y="4036410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渲染阶段</a:t>
            </a:r>
            <a:r>
              <a:rPr lang="en-US" altLang="zh-CN" dirty="0" smtClean="0"/>
              <a:t>(Renderer):React</a:t>
            </a:r>
            <a:r>
              <a:rPr lang="zh-CN" altLang="en-US" dirty="0" smtClean="0"/>
              <a:t>自顶向下递归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遍历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React </a:t>
            </a:r>
            <a:r>
              <a:rPr lang="en-US" altLang="zh-CN" dirty="0" err="1" smtClean="0"/>
              <a:t>Tree,Diff</a:t>
            </a:r>
            <a:r>
              <a:rPr lang="zh-CN" altLang="en-US" dirty="0" smtClean="0"/>
              <a:t>阶段找到变更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放入更新队列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4" grpId="2" animBg="1" advAuto="0"/>
      <p:bldP spid="10" grpId="0" animBg="1" advAuto="0"/>
      <p:bldP spid="1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处理方式</a:t>
            </a:r>
            <a:r>
              <a:rPr lang="en-US" altLang="zh-CN" dirty="0" smtClean="0"/>
              <a:t>: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简单来说就是递归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React15</a:t>
            </a:r>
            <a:r>
              <a:rPr lang="zh-CN" altLang="en-US" dirty="0" smtClean="0"/>
              <a:t>的算法也被称为</a:t>
            </a:r>
            <a:r>
              <a:rPr lang="en-US" altLang="zh-CN" dirty="0" smtClean="0"/>
              <a:t>Stack Reconciler;</a:t>
            </a:r>
            <a:r>
              <a:rPr lang="zh-CN" altLang="en-US" dirty="0" smtClean="0"/>
              <a:t>这种方式有一个特点</a:t>
            </a:r>
            <a:r>
              <a:rPr lang="en-US" altLang="zh-CN" dirty="0" smtClean="0"/>
              <a:t>:</a:t>
            </a:r>
            <a:r>
              <a:rPr lang="zh-CN" altLang="en-US" dirty="0" smtClean="0"/>
              <a:t>一旦任务开始就无法中断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将一直占用主线程可能会阻塞其它工作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导致掉帧</a:t>
            </a:r>
            <a:r>
              <a:rPr lang="en-US" altLang="zh-CN" smtClean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3807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134" grpId="0" animBg="1" advAuto="0"/>
      <p:bldP spid="1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923925"/>
            <a:ext cx="7820025" cy="50101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V16</a:t>
            </a:r>
            <a:r>
              <a:rPr lang="zh-CN" altLang="en-US" dirty="0" smtClean="0"/>
              <a:t>目标是什么：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43"/>
          <p:cNvSpPr/>
          <p:nvPr/>
        </p:nvSpPr>
        <p:spPr>
          <a:xfrm>
            <a:off x="2730148" y="1452120"/>
            <a:ext cx="8342860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endParaRPr lang="en-US" altLang="zh-CN" sz="2400" dirty="0" smtClean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pause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 and come back to it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later(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任务可中断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assign priority to different types of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优先级调度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reuse previously completed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可复用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abort work if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it‘s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no longer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needed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中止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zh-CN" sz="2400" dirty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hape 151"/>
          <p:cNvSpPr/>
          <p:nvPr/>
        </p:nvSpPr>
        <p:spPr>
          <a:xfrm>
            <a:off x="2730148" y="4556759"/>
            <a:ext cx="6722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一句话：增量渲染</a:t>
            </a:r>
            <a:r>
              <a:rPr lang="en-US" altLang="zh-CN" dirty="0" smtClean="0"/>
              <a:t>,</a:t>
            </a:r>
            <a:r>
              <a:rPr lang="zh-CN" altLang="en-US" dirty="0" smtClean="0"/>
              <a:t>时间分片（任务可拆分，可匀到多帧）如何达到这个目的？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19587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7" grpId="0" build="p" bldLvl="5" animBg="1" advAuto="0"/>
      <p:bldP spid="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8952"/>
            <a:ext cx="4609524" cy="5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48" y="1267524"/>
            <a:ext cx="6380952" cy="5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66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0" y="1452120"/>
            <a:ext cx="6518230" cy="540588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" name="Shape 156"/>
          <p:cNvSpPr/>
          <p:nvPr/>
        </p:nvSpPr>
        <p:spPr>
          <a:xfrm>
            <a:off x="552556" y="1903956"/>
            <a:ext cx="325535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遍历：深度优先，递归遍历（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10" name="Shape 156"/>
          <p:cNvSpPr/>
          <p:nvPr/>
        </p:nvSpPr>
        <p:spPr>
          <a:xfrm>
            <a:off x="552556" y="3027787"/>
            <a:ext cx="3255356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如何增量更新？不能把现有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统一为一致的任务单元</a:t>
            </a:r>
            <a:endParaRPr lang="en-US" altLang="zh-CN" dirty="0" smtClean="0"/>
          </a:p>
          <a:p>
            <a:r>
              <a:rPr lang="en-US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很难</a:t>
            </a:r>
            <a:r>
              <a:rPr lang="zh-CN" altLang="en-US" dirty="0"/>
              <a:t>中断，任务执行时间过长可能会导致掉</a:t>
            </a:r>
            <a:r>
              <a:rPr lang="zh-CN" altLang="en-US" dirty="0" smtClean="0"/>
              <a:t>帧，</a:t>
            </a:r>
            <a:r>
              <a:rPr lang="zh-CN" altLang="en-US" dirty="0" smtClean="0"/>
              <a:t>中断之后如何继续？</a:t>
            </a:r>
            <a:endParaRPr lang="en-US" altLang="zh-CN" dirty="0" smtClean="0"/>
          </a:p>
          <a:p>
            <a:r>
              <a:rPr lang="en-US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无法复用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1298401" y="1540786"/>
            <a:ext cx="992491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如何增量更新？不能把现有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统一为一致的任务单元</a:t>
            </a:r>
            <a:endParaRPr lang="en-US" altLang="zh-CN" dirty="0" smtClean="0"/>
          </a:p>
          <a:p>
            <a:r>
              <a:rPr lang="en-US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很难</a:t>
            </a:r>
            <a:r>
              <a:rPr lang="zh-CN" altLang="en-US" dirty="0"/>
              <a:t>中断，任务执行时间过长可能会导致掉</a:t>
            </a:r>
            <a:r>
              <a:rPr lang="zh-CN" altLang="en-US" dirty="0" smtClean="0"/>
              <a:t>帧，</a:t>
            </a:r>
            <a:r>
              <a:rPr lang="zh-CN" altLang="en-US" dirty="0" smtClean="0"/>
              <a:t>中断之后如何继续？</a:t>
            </a:r>
            <a:endParaRPr lang="en-US" altLang="zh-CN" dirty="0" smtClean="0"/>
          </a:p>
          <a:p>
            <a:r>
              <a:rPr lang="en-US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无法复用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1298400" y="3538202"/>
            <a:ext cx="9924919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方案：</a:t>
            </a:r>
            <a:r>
              <a:rPr lang="zh-CN" altLang="en-US" dirty="0" smtClean="0"/>
              <a:t>增量渲染，时间分片</a:t>
            </a:r>
            <a:r>
              <a:rPr lang="zh-CN" altLang="en-US" dirty="0"/>
              <a:t>（任务可拆分，可匀到多帧）</a:t>
            </a:r>
            <a:endParaRPr lang="en-US" altLang="zh-CN" dirty="0" smtClean="0"/>
          </a:p>
          <a:p>
            <a:r>
              <a:rPr lang="en-US" dirty="0" smtClean="0"/>
              <a:t>1.</a:t>
            </a:r>
            <a:r>
              <a:rPr lang="zh-CN" altLang="en-US" dirty="0"/>
              <a:t>我们需要先把渲染任务分解为统一的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。从</a:t>
            </a:r>
            <a:r>
              <a:rPr lang="zh-CN" altLang="en-US" dirty="0"/>
              <a:t>这个</a:t>
            </a:r>
            <a:r>
              <a:rPr lang="zh-CN" altLang="en-US" dirty="0" smtClean="0"/>
              <a:t>角度</a:t>
            </a:r>
            <a:r>
              <a:rPr lang="zh-CN" altLang="en-US" dirty="0"/>
              <a:t>讲：</a:t>
            </a:r>
            <a:r>
              <a:rPr lang="en-US" altLang="zh-CN" dirty="0"/>
              <a:t>Fiber</a:t>
            </a:r>
            <a:r>
              <a:rPr lang="zh-CN" altLang="en-US" dirty="0"/>
              <a:t>就是最小的任务分片，一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Fiber </a:t>
            </a:r>
            <a:r>
              <a:rPr lang="en-US" altLang="zh-CN" dirty="0"/>
              <a:t>Node</a:t>
            </a:r>
            <a:r>
              <a:rPr lang="zh-CN" altLang="en-US" dirty="0"/>
              <a:t>就是</a:t>
            </a:r>
            <a:r>
              <a:rPr lang="zh-CN" altLang="en-US" dirty="0" smtClean="0"/>
              <a:t>一个渲染任务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2.Node</a:t>
            </a:r>
            <a:r>
              <a:rPr lang="zh-CN" altLang="en-US" dirty="0" smtClean="0"/>
              <a:t>结构要怎么设计，我们需要遍历，并且支持中断，可复用。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支持时间分片，支持优先级调度。</a:t>
            </a:r>
            <a:endParaRPr lang="en-US" altLang="zh-C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6681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0" grpId="0" animBg="1" advAuto="0"/>
      <p:bldP spid="11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511</Words>
  <Application>Microsoft Office PowerPoint</Application>
  <PresentationFormat>宽屏</PresentationFormat>
  <Paragraphs>57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成伟亮</dc:creator>
  <cp:lastModifiedBy>成伟亮</cp:lastModifiedBy>
  <cp:revision>35</cp:revision>
  <dcterms:modified xsi:type="dcterms:W3CDTF">2019-10-17T10:55:42Z</dcterms:modified>
</cp:coreProperties>
</file>